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41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65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78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56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4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91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21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38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6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8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3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83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8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9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83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10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1BF8A9-353D-4D73-88A0-637AC3C01E95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6998-1DE2-4A74-9747-AAF79619F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022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8" y="154546"/>
            <a:ext cx="11938715" cy="6529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b="1" dirty="0" smtClean="0">
                <a:latin typeface="Arial Black" panose="020B0A04020102020204" pitchFamily="34" charset="0"/>
              </a:rPr>
              <a:t>Practicas sociales del lenguaje.</a:t>
            </a:r>
          </a:p>
          <a:p>
            <a:pPr marL="0" indent="0" algn="ctr">
              <a:buNone/>
            </a:pPr>
            <a:endParaRPr lang="es-MX" sz="40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MX" sz="4000" b="1" dirty="0" smtClean="0">
                <a:latin typeface="Arial Black" panose="020B0A04020102020204" pitchFamily="34" charset="0"/>
              </a:rPr>
              <a:t>Historieta.</a:t>
            </a:r>
          </a:p>
          <a:p>
            <a:pPr marL="0" indent="0" algn="ctr">
              <a:buNone/>
            </a:pPr>
            <a:endParaRPr lang="es-MX" sz="40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MX" sz="4000" b="1" dirty="0" smtClean="0">
                <a:latin typeface="Arial Black" panose="020B0A04020102020204" pitchFamily="34" charset="0"/>
              </a:rPr>
              <a:t>Marco Antonio García Montaño.</a:t>
            </a:r>
          </a:p>
          <a:p>
            <a:pPr marL="0" indent="0" algn="ctr">
              <a:buNone/>
            </a:pPr>
            <a:endParaRPr lang="es-MX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views.123rf.com/images/kakigori/kakigori1408/kakigori140800016/30853131-Hermosa-joven-maestro-de-ense-anza-de-pie-feliz-en-ni-os-frente-levantando-las-manos-en-alto-sentado-Foto-de-arch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7" y="412124"/>
            <a:ext cx="8422782" cy="63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 rot="1361043">
            <a:off x="6633283" y="52839"/>
            <a:ext cx="2954592" cy="21747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Hola.</a:t>
            </a:r>
          </a:p>
          <a:p>
            <a:pPr algn="ctr"/>
            <a:r>
              <a:rPr lang="es-MX" dirty="0" smtClean="0"/>
              <a:t>Buen </a:t>
            </a:r>
            <a:r>
              <a:rPr lang="es-MX" dirty="0" smtClean="0"/>
              <a:t>día, </a:t>
            </a:r>
            <a:r>
              <a:rPr lang="es-MX" dirty="0" smtClean="0"/>
              <a:t>niños.</a:t>
            </a:r>
          </a:p>
          <a:p>
            <a:pPr algn="ctr"/>
            <a:r>
              <a:rPr lang="es-MX" dirty="0" smtClean="0"/>
              <a:t>Hoy </a:t>
            </a:r>
            <a:r>
              <a:rPr lang="es-MX" dirty="0" smtClean="0"/>
              <a:t>comenzaremos las </a:t>
            </a:r>
            <a:r>
              <a:rPr lang="es-MX" dirty="0" smtClean="0"/>
              <a:t>clases con su libro de lecturas.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69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LGS7P4oOrzgGQ2BoeEqsaXu3Jy7_G956Ke3GAMlvyjjZDmc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618187"/>
            <a:ext cx="8886421" cy="60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6890197" y="618187"/>
            <a:ext cx="2704564" cy="23697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Mmm</a:t>
            </a:r>
            <a:r>
              <a:rPr lang="es-MX" dirty="0" smtClean="0"/>
              <a:t> que aburrimiento, otra vez con sus lecturas enfadosas.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00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s.123rf.com/450wm/norwayblue/norwayblue1308/norwayblue130800003/21572643-eyewear-glasses-teacher-touching-chin-with-index-fingher-file-contains-gradient-blending-tool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0" y="579550"/>
            <a:ext cx="8100812" cy="60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 rot="386013">
            <a:off x="8150810" y="258790"/>
            <a:ext cx="3082923" cy="19575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Tengo una idea.</a:t>
            </a:r>
          </a:p>
          <a:p>
            <a:pPr algn="ctr"/>
            <a:r>
              <a:rPr lang="es-MX" dirty="0" smtClean="0"/>
              <a:t>Para la próxima clase les llevare una lectura divertida como algún cuento.</a:t>
            </a:r>
            <a:endParaRPr lang="es-MX" dirty="0"/>
          </a:p>
        </p:txBody>
      </p:sp>
      <p:sp>
        <p:nvSpPr>
          <p:cNvPr id="6" name="Llamada rectangular redondeada 5"/>
          <p:cNvSpPr/>
          <p:nvPr/>
        </p:nvSpPr>
        <p:spPr>
          <a:xfrm rot="19447812">
            <a:off x="2690803" y="721218"/>
            <a:ext cx="2137893" cy="17000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 he visto a los niños muy interesados en las clases de lectura.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3aX_dxoUiv4/TBKHdciXI5I/AAAAAAAAA8Q/-b78T9vswDA/s1600/Teacher-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4" y="1996226"/>
            <a:ext cx="8100811" cy="4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3837904" y="0"/>
            <a:ext cx="3309871" cy="19962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Niños ¿ven este cuento?</a:t>
            </a:r>
          </a:p>
          <a:p>
            <a:pPr algn="ctr"/>
            <a:r>
              <a:rPr lang="es-MX" dirty="0" smtClean="0"/>
              <a:t>Les tengo una </a:t>
            </a:r>
            <a:r>
              <a:rPr lang="es-MX" dirty="0" smtClean="0"/>
              <a:t>opción, que </a:t>
            </a:r>
            <a:r>
              <a:rPr lang="es-MX" dirty="0" smtClean="0"/>
              <a:t>les parece si lo vemos para la próxima clase.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1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prendiendoalegremente.files.wordpress.com/2015/05/imc3a1genes-de-nic3b1os-estudiando-10.jpg?w=400&amp;h=348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6" y="1880315"/>
            <a:ext cx="8281115" cy="47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9015212" y="579550"/>
            <a:ext cx="2816180" cy="23568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Yo también los apoyo que </a:t>
            </a:r>
            <a:r>
              <a:rPr lang="es-MX" dirty="0" smtClean="0"/>
              <a:t>es </a:t>
            </a:r>
            <a:r>
              <a:rPr lang="es-MX" dirty="0" smtClean="0"/>
              <a:t>una </a:t>
            </a:r>
            <a:r>
              <a:rPr lang="es-MX" dirty="0" smtClean="0"/>
              <a:t>estupenda idea, bueno yo me </a:t>
            </a:r>
            <a:r>
              <a:rPr lang="es-MX" dirty="0" smtClean="0"/>
              <a:t>traeré </a:t>
            </a:r>
            <a:r>
              <a:rPr lang="es-MX" dirty="0" smtClean="0"/>
              <a:t>un cuento de </a:t>
            </a:r>
            <a:r>
              <a:rPr lang="es-MX" dirty="0" smtClean="0"/>
              <a:t>Pulgarcito.</a:t>
            </a:r>
            <a:endParaRPr lang="es-MX" dirty="0"/>
          </a:p>
        </p:txBody>
      </p:sp>
      <p:sp>
        <p:nvSpPr>
          <p:cNvPr id="5" name="Llamada rectangular redondeada 4"/>
          <p:cNvSpPr/>
          <p:nvPr/>
        </p:nvSpPr>
        <p:spPr>
          <a:xfrm>
            <a:off x="5628067" y="115910"/>
            <a:ext cx="2459865" cy="19704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Muy cierto es una buena idea </a:t>
            </a:r>
            <a:r>
              <a:rPr lang="es-MX" dirty="0" smtClean="0"/>
              <a:t>de </a:t>
            </a:r>
            <a:r>
              <a:rPr lang="es-MX" dirty="0" smtClean="0"/>
              <a:t>la </a:t>
            </a:r>
            <a:r>
              <a:rPr lang="es-MX" dirty="0" smtClean="0"/>
              <a:t>profesora, </a:t>
            </a:r>
            <a:r>
              <a:rPr lang="es-MX" dirty="0" smtClean="0"/>
              <a:t>ese día me traeré un cuento de Pepito.</a:t>
            </a:r>
            <a:endParaRPr lang="es-MX" dirty="0"/>
          </a:p>
        </p:txBody>
      </p:sp>
      <p:sp>
        <p:nvSpPr>
          <p:cNvPr id="6" name="Llamada rectangular 5"/>
          <p:cNvSpPr/>
          <p:nvPr/>
        </p:nvSpPr>
        <p:spPr>
          <a:xfrm rot="21127174">
            <a:off x="2176529" y="579550"/>
            <a:ext cx="2768958" cy="20348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Compañeros, que buena noticia nos ha dado </a:t>
            </a:r>
            <a:r>
              <a:rPr lang="es-MX" dirty="0" smtClean="0"/>
              <a:t>la profesora,</a:t>
            </a:r>
            <a:r>
              <a:rPr lang="es-MX" dirty="0" smtClean="0"/>
              <a:t> al fin ya no </a:t>
            </a:r>
            <a:r>
              <a:rPr lang="es-MX" dirty="0" smtClean="0"/>
              <a:t>serán </a:t>
            </a:r>
            <a:r>
              <a:rPr lang="es-MX" dirty="0" smtClean="0"/>
              <a:t>sus </a:t>
            </a:r>
            <a:r>
              <a:rPr lang="es-MX" dirty="0" smtClean="0"/>
              <a:t>lecturas aburridas.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02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48" y="1468192"/>
            <a:ext cx="7521262" cy="5389807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6413679" y="798490"/>
            <a:ext cx="3425780" cy="25500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Profesora </a:t>
            </a:r>
            <a:r>
              <a:rPr lang="es-MX" dirty="0" smtClean="0"/>
              <a:t>nosotros nos dimos a la tarea de traer diferentes cuentos para ver cual podemos leer.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71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Q7nOSl-XDCTKfr-Jzu_Go0sGXpUGEnqo39cxSWBm_R0tcnvt2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9" y="1880315"/>
            <a:ext cx="8590209" cy="48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7431109" y="128788"/>
            <a:ext cx="4082603" cy="25242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Que buena idea que trajeron diferentes cuentos. </a:t>
            </a:r>
            <a:endParaRPr lang="es-MX" dirty="0" smtClean="0"/>
          </a:p>
          <a:p>
            <a:pPr algn="ctr"/>
            <a:r>
              <a:rPr lang="es-MX" dirty="0" smtClean="0"/>
              <a:t>Los niños c</a:t>
            </a:r>
            <a:r>
              <a:rPr lang="es-MX" dirty="0" smtClean="0"/>
              <a:t>omenzaron </a:t>
            </a:r>
            <a:r>
              <a:rPr lang="es-MX" dirty="0" smtClean="0"/>
              <a:t>con la </a:t>
            </a:r>
            <a:r>
              <a:rPr lang="es-MX" dirty="0" smtClean="0"/>
              <a:t>lectura, y</a:t>
            </a:r>
          </a:p>
          <a:p>
            <a:pPr algn="ctr"/>
            <a:r>
              <a:rPr lang="es-MX" dirty="0"/>
              <a:t>l</a:t>
            </a:r>
            <a:r>
              <a:rPr lang="es-MX" dirty="0" smtClean="0"/>
              <a:t>a</a:t>
            </a:r>
            <a:r>
              <a:rPr lang="es-MX" dirty="0" smtClean="0"/>
              <a:t> </a:t>
            </a:r>
            <a:r>
              <a:rPr lang="es-MX" dirty="0" smtClean="0"/>
              <a:t>profesora se sorprendió de como trabajaban sus niños.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52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194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</dc:creator>
  <cp:lastModifiedBy>Marco</cp:lastModifiedBy>
  <cp:revision>6</cp:revision>
  <dcterms:created xsi:type="dcterms:W3CDTF">2016-04-19T04:47:44Z</dcterms:created>
  <dcterms:modified xsi:type="dcterms:W3CDTF">2016-04-19T16:29:03Z</dcterms:modified>
</cp:coreProperties>
</file>